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7" r:id="rId1"/>
  </p:sldMasterIdLst>
  <p:handoutMasterIdLst>
    <p:handoutMasterId r:id="rId8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A5D53-4636-D349-A713-7CD6043EC2B6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840A8-BD84-DE44-B935-526FD1310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A9D5E6CA-8C4D-3E4D-A54C-F1FE050676E1}" type="datetimeFigureOut">
              <a:rPr lang="en-US" smtClean="0"/>
              <a:pPr/>
              <a:t>8/28/12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5PK347SuhYs&amp;feature=relat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Body 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Mr. </a:t>
            </a:r>
            <a:r>
              <a:rPr lang="en-US" dirty="0" err="1" smtClean="0"/>
              <a:t>Vecchio</a:t>
            </a:r>
            <a:endParaRPr lang="en-US" dirty="0" smtClean="0"/>
          </a:p>
          <a:p>
            <a:r>
              <a:rPr lang="en-US" dirty="0" smtClean="0"/>
              <a:t>Health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Definition:</a:t>
            </a:r>
          </a:p>
          <a:p>
            <a:pPr lvl="0"/>
            <a:r>
              <a:rPr lang="en-US" dirty="0" smtClean="0"/>
              <a:t>No single weight for every person</a:t>
            </a:r>
          </a:p>
          <a:p>
            <a:pPr lvl="0"/>
            <a:r>
              <a:rPr lang="en-US" u="sng" dirty="0" smtClean="0"/>
              <a:t>Rationale</a:t>
            </a:r>
            <a:r>
              <a:rPr lang="en-US" dirty="0" smtClean="0"/>
              <a:t>-</a:t>
            </a:r>
          </a:p>
          <a:p>
            <a:pPr lvl="0"/>
            <a:r>
              <a:rPr lang="en-US" dirty="0" smtClean="0"/>
              <a:t>Body Weight </a:t>
            </a:r>
            <a:r>
              <a:rPr lang="en-US" dirty="0" smtClean="0"/>
              <a:t>=</a:t>
            </a:r>
          </a:p>
          <a:p>
            <a:r>
              <a:rPr lang="en-US" dirty="0" smtClean="0"/>
              <a:t>Men-</a:t>
            </a:r>
          </a:p>
          <a:p>
            <a:r>
              <a:rPr lang="en-US" dirty="0" smtClean="0"/>
              <a:t>Wome</a:t>
            </a:r>
            <a:r>
              <a:rPr lang="en-US" dirty="0" smtClean="0"/>
              <a:t>n-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Body Composition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538" y="838200"/>
            <a:ext cx="6071462" cy="544036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Chart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Calorie Intake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Metabolism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Heredity</a:t>
            </a:r>
            <a:r>
              <a:rPr lang="en-US" dirty="0" smtClean="0"/>
              <a:t>-</a:t>
            </a:r>
          </a:p>
          <a:p>
            <a:pPr lvl="0"/>
            <a:r>
              <a:rPr lang="en-US" b="1" u="sng" dirty="0" smtClean="0"/>
              <a:t>Physical Activity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Influences on Body Composition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 Fold Measurements</a:t>
            </a:r>
            <a:r>
              <a:rPr lang="en-US" dirty="0" smtClean="0"/>
              <a:t>-</a:t>
            </a:r>
          </a:p>
          <a:p>
            <a:r>
              <a:rPr lang="en-US" dirty="0" smtClean="0"/>
              <a:t>Bioelectrical </a:t>
            </a:r>
            <a:r>
              <a:rPr lang="en-US" dirty="0" err="1" smtClean="0"/>
              <a:t>Impedence</a:t>
            </a:r>
            <a:r>
              <a:rPr lang="en-US" dirty="0" smtClean="0"/>
              <a:t> (hydration)</a:t>
            </a:r>
          </a:p>
          <a:p>
            <a:r>
              <a:rPr lang="en-US" dirty="0" smtClean="0"/>
              <a:t>Circumferential Measurements (simple)</a:t>
            </a:r>
          </a:p>
          <a:p>
            <a:r>
              <a:rPr lang="en-US" dirty="0" smtClean="0"/>
              <a:t>BMI (groups)</a:t>
            </a:r>
          </a:p>
          <a:p>
            <a:r>
              <a:rPr lang="en-US" dirty="0" smtClean="0">
                <a:hlinkClick r:id="rId2"/>
              </a:rPr>
              <a:t>Hydrostatic Weighing </a:t>
            </a:r>
            <a:r>
              <a:rPr lang="en-US" dirty="0" smtClean="0"/>
              <a:t>(most valid)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Evaluating Body Composition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Exercise (cardio burns fat, resistance builds lean muscle)</a:t>
            </a:r>
          </a:p>
          <a:p>
            <a:pPr lvl="0"/>
            <a:r>
              <a:rPr lang="en-US" dirty="0" smtClean="0"/>
              <a:t>Diet (Balanced) </a:t>
            </a:r>
          </a:p>
          <a:p>
            <a:pPr lvl="0"/>
            <a:r>
              <a:rPr lang="en-US" dirty="0" smtClean="0"/>
              <a:t>1-2 lbs per week gain/loss is healthy non-water weight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Changes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2050</TotalTime>
  <Words>103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Body Composition</vt:lpstr>
      <vt:lpstr>Body Composition</vt:lpstr>
      <vt:lpstr>BMI Chart</vt:lpstr>
      <vt:lpstr>Influences on Body Composition </vt:lpstr>
      <vt:lpstr>Evaluating Body Composition  </vt:lpstr>
      <vt:lpstr>Making Changes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Composition</dc:title>
  <dc:creator>cat</dc:creator>
  <cp:lastModifiedBy>Brian Vecchio</cp:lastModifiedBy>
  <cp:revision>6</cp:revision>
  <cp:lastPrinted>2012-01-19T14:47:43Z</cp:lastPrinted>
  <dcterms:created xsi:type="dcterms:W3CDTF">2012-08-28T18:45:45Z</dcterms:created>
  <dcterms:modified xsi:type="dcterms:W3CDTF">2012-08-28T18:47:18Z</dcterms:modified>
</cp:coreProperties>
</file>